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89936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32978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4132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6456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0727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0418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2976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0427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1779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3706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1522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1158E-3442-46A0-A954-FEB655A8BA3B}" type="datetimeFigureOut">
              <a:rPr lang="fr-CH" smtClean="0"/>
              <a:t>21.03.2022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00A9F-B924-40C0-ACF6-EF1AE4D3CA8F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15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iItS2O8Fcf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p7qFS9umcx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ItS2O8Fcf8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07593" y="1412776"/>
            <a:ext cx="7296810" cy="4104456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-1" y="-27384"/>
            <a:ext cx="9144001" cy="725488"/>
          </a:xfrm>
          <a:prstGeom prst="rect">
            <a:avLst/>
          </a:prstGeom>
          <a:solidFill>
            <a:srgbClr val="DBEEF4"/>
          </a:solidFill>
          <a:ln>
            <a:noFill/>
          </a:ln>
          <a:effectLst/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sz="2400" b="1" dirty="0" smtClean="0">
                <a:latin typeface="+mj-lt"/>
              </a:rPr>
              <a:t>The </a:t>
            </a:r>
            <a:r>
              <a:rPr lang="en-GB" sz="2400" b="1" dirty="0" err="1" smtClean="0">
                <a:latin typeface="+mj-lt"/>
              </a:rPr>
              <a:t>Lagrangian</a:t>
            </a:r>
            <a:r>
              <a:rPr lang="en-GB" sz="2400" b="1" dirty="0" smtClean="0">
                <a:latin typeface="+mj-lt"/>
              </a:rPr>
              <a:t> and Eulerian descriptions</a:t>
            </a:r>
            <a:endParaRPr lang="en-US" altLang="de-CH" sz="2400" b="1" dirty="0" smtClean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1531B3-162F-48DF-8448-FD0E5EBA0AE3}" type="slidenum">
              <a:rPr lang="de-CH" altLang="de-DE" smtClean="0"/>
              <a:pPr>
                <a:defRPr/>
              </a:pPr>
              <a:t>1</a:t>
            </a:fld>
            <a:endParaRPr lang="de-CH" altLang="de-DE"/>
          </a:p>
        </p:txBody>
      </p:sp>
      <p:sp>
        <p:nvSpPr>
          <p:cNvPr id="5" name="Rectangle 4"/>
          <p:cNvSpPr/>
          <p:nvPr/>
        </p:nvSpPr>
        <p:spPr>
          <a:xfrm>
            <a:off x="2020824" y="6033185"/>
            <a:ext cx="5349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/>
              <a:t>https://www.youtube.com/watch?v=iItS2O8Fcf8</a:t>
            </a:r>
          </a:p>
        </p:txBody>
      </p:sp>
    </p:spTree>
    <p:extLst>
      <p:ext uri="{BB962C8B-B14F-4D97-AF65-F5344CB8AC3E}">
        <p14:creationId xmlns:p14="http://schemas.microsoft.com/office/powerpoint/2010/main" val="763522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7qFS9umcx8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71644" y="1700808"/>
            <a:ext cx="6272698" cy="3528392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6485382" y="6356351"/>
            <a:ext cx="2057400" cy="365125"/>
          </a:xfrm>
        </p:spPr>
        <p:txBody>
          <a:bodyPr/>
          <a:lstStyle/>
          <a:p>
            <a:pPr>
              <a:defRPr/>
            </a:pPr>
            <a:fld id="{B71531B3-162F-48DF-8448-FD0E5EBA0AE3}" type="slidenum">
              <a:rPr lang="de-CH" altLang="de-DE" smtClean="0"/>
              <a:pPr>
                <a:defRPr/>
              </a:pPr>
              <a:t>2</a:t>
            </a:fld>
            <a:endParaRPr lang="de-CH" altLang="de-DE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1" y="-27384"/>
            <a:ext cx="9144001" cy="725488"/>
          </a:xfrm>
          <a:prstGeom prst="rect">
            <a:avLst/>
          </a:prstGeom>
          <a:solidFill>
            <a:srgbClr val="DBEEF4"/>
          </a:solidFill>
          <a:ln>
            <a:noFill/>
          </a:ln>
          <a:effectLst/>
          <a:extLst/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sz="2400" b="1" dirty="0" smtClean="0">
                <a:latin typeface="+mj-lt"/>
              </a:rPr>
              <a:t>The substantial derivative</a:t>
            </a:r>
            <a:endParaRPr lang="en-US" altLang="de-CH" sz="2400" b="1" dirty="0" smtClean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4248" y="5794171"/>
            <a:ext cx="5961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dirty="0"/>
              <a:t>https://www.youtube.com/watch?v=p7qFS9umcx8</a:t>
            </a:r>
          </a:p>
        </p:txBody>
      </p:sp>
    </p:spTree>
    <p:extLst>
      <p:ext uri="{BB962C8B-B14F-4D97-AF65-F5344CB8AC3E}">
        <p14:creationId xmlns:p14="http://schemas.microsoft.com/office/powerpoint/2010/main" val="195884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</Words>
  <Application>Microsoft Office PowerPoint</Application>
  <PresentationFormat>Affichage à l'écran (4:3)</PresentationFormat>
  <Paragraphs>6</Paragraphs>
  <Slides>2</Slides>
  <Notes>0</Notes>
  <HiddenSlides>0</HiddenSlides>
  <MMClips>2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Pasche Natacha</dc:creator>
  <cp:lastModifiedBy>Pasche Natacha</cp:lastModifiedBy>
  <cp:revision>2</cp:revision>
  <dcterms:created xsi:type="dcterms:W3CDTF">2022-03-21T16:10:09Z</dcterms:created>
  <dcterms:modified xsi:type="dcterms:W3CDTF">2022-03-21T16:11:50Z</dcterms:modified>
</cp:coreProperties>
</file>